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6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CA42-55E2-43F8-A0A8-4B9A7EBF19AB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868B-9980-4510-994D-6D2E6E1F6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045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CA42-55E2-43F8-A0A8-4B9A7EBF19AB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868B-9980-4510-994D-6D2E6E1F6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615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CA42-55E2-43F8-A0A8-4B9A7EBF19AB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868B-9980-4510-994D-6D2E6E1F6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733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CA42-55E2-43F8-A0A8-4B9A7EBF19AB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868B-9980-4510-994D-6D2E6E1F6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58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CA42-55E2-43F8-A0A8-4B9A7EBF19AB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868B-9980-4510-994D-6D2E6E1F6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29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CA42-55E2-43F8-A0A8-4B9A7EBF19AB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868B-9980-4510-994D-6D2E6E1F6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005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CA42-55E2-43F8-A0A8-4B9A7EBF19AB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868B-9980-4510-994D-6D2E6E1F6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844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CA42-55E2-43F8-A0A8-4B9A7EBF19AB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868B-9980-4510-994D-6D2E6E1F6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186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CA42-55E2-43F8-A0A8-4B9A7EBF19AB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868B-9980-4510-994D-6D2E6E1F6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84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CA42-55E2-43F8-A0A8-4B9A7EBF19AB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868B-9980-4510-994D-6D2E6E1F6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67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CA42-55E2-43F8-A0A8-4B9A7EBF19AB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7868B-9980-4510-994D-6D2E6E1F6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663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FCA42-55E2-43F8-A0A8-4B9A7EBF19AB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7868B-9980-4510-994D-6D2E6E1F6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54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isetsu@ube-k.ac.j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27075" y="198701"/>
            <a:ext cx="5505450" cy="474309"/>
          </a:xfrm>
        </p:spPr>
        <p:txBody>
          <a:bodyPr>
            <a:normAutofit/>
          </a:bodyPr>
          <a:lstStyle/>
          <a:p>
            <a:r>
              <a:rPr kumimoji="1" lang="ja-JP" altLang="en-US" sz="2400" dirty="0"/>
              <a:t>交付資料について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30200" y="838200"/>
            <a:ext cx="6299200" cy="4559300"/>
          </a:xfrm>
        </p:spPr>
        <p:txBody>
          <a:bodyPr>
            <a:normAutofit/>
          </a:bodyPr>
          <a:lstStyle/>
          <a:p>
            <a:pPr algn="l"/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１．交付資料の入手方法について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kumimoji="1" lang="ja-JP" altLang="en-US" sz="14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1"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交付資料一式は、ＨＰ上にて配布いたします。</a:t>
            </a:r>
            <a:endParaRPr kumimoji="1"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1"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下記の要領で総務課施設係へメールを送信ください。追って、パスワードをご連絡いたします。</a:t>
            </a:r>
            <a:endParaRPr kumimoji="1"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1)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送付あて先；総務課施設係（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  <a:hlinkClick r:id="rId2"/>
              </a:rPr>
              <a:t>sisetsu@ube-k.ac.jp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kumimoji="1"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1"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2)</a:t>
            </a:r>
            <a:r>
              <a:rPr kumimoji="1"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メール件名；</a:t>
            </a:r>
            <a:r>
              <a:rPr kumimoji="1"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</a:t>
            </a:r>
            <a:r>
              <a:rPr kumimoji="1"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●月●日掲載</a:t>
            </a:r>
            <a:r>
              <a:rPr kumimoji="1"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】</a:t>
            </a:r>
            <a:r>
              <a:rPr kumimoji="1"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●●工事（業務名）の公告資料について</a:t>
            </a:r>
            <a:endParaRPr kumimoji="1"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3)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メール本文；①業務名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②会社名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③住所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④担当者氏名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⑤連絡先（電話番号・ＦＡＸ・メールアドレス）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ダウンロードされる公告資料等にはＺＩＰ形式でパスワードがかけられております。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kumimoji="1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２．本校で交付を希望される場合</a:t>
            </a:r>
            <a:endParaRPr kumimoji="1"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下記により紙媒体での交付も行っております。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配布書類準備に時間を要しますので、電話による事前連絡の上、お越しください。</a:t>
            </a:r>
            <a:endParaRPr kumimoji="1" lang="ja-JP" altLang="en-US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82900" y="542827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記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27075" y="5736054"/>
            <a:ext cx="35702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交付場所：山口県宇部市常盤台２丁目１４番１号</a:t>
            </a:r>
            <a:endParaRPr kumimoji="1" lang="en-US" altLang="ja-JP" sz="1200" dirty="0"/>
          </a:p>
          <a:p>
            <a:r>
              <a:rPr kumimoji="1" lang="ja-JP" altLang="en-US" sz="1200" dirty="0"/>
              <a:t>　　　　　宇部工業高等専門学校　総務課施設係</a:t>
            </a:r>
            <a:endParaRPr kumimoji="1" lang="en-US" altLang="ja-JP" sz="1200" dirty="0"/>
          </a:p>
          <a:p>
            <a:r>
              <a:rPr kumimoji="1" lang="ja-JP" altLang="en-US" sz="1200" dirty="0"/>
              <a:t>交付日時：土日・祝日、本校休業日を除く</a:t>
            </a:r>
            <a:endParaRPr kumimoji="1" lang="en-US" altLang="ja-JP" sz="1200" dirty="0"/>
          </a:p>
          <a:p>
            <a:r>
              <a:rPr kumimoji="1" lang="ja-JP" altLang="en-US" sz="1200" dirty="0"/>
              <a:t>　　　　　平日９時</a:t>
            </a:r>
            <a:r>
              <a:rPr kumimoji="1" lang="en-US" altLang="ja-JP" sz="1200" dirty="0"/>
              <a:t>~</a:t>
            </a:r>
            <a:r>
              <a:rPr kumimoji="1" lang="ja-JP" altLang="en-US" sz="1200" dirty="0"/>
              <a:t>１７時</a:t>
            </a:r>
            <a:endParaRPr kumimoji="1" lang="en-US" altLang="ja-JP" sz="1200" dirty="0"/>
          </a:p>
          <a:p>
            <a:r>
              <a:rPr kumimoji="1" lang="ja-JP" altLang="en-US" sz="1200" dirty="0"/>
              <a:t>連 絡 先：　☎　０８３６－３５－４９７２</a:t>
            </a:r>
            <a:endParaRPr kumimoji="1" lang="en-US" altLang="ja-JP" sz="1200" dirty="0"/>
          </a:p>
          <a:p>
            <a:r>
              <a:rPr kumimoji="1" lang="ja-JP" altLang="en-US" sz="1200" dirty="0"/>
              <a:t>　　　　　</a:t>
            </a:r>
            <a:r>
              <a:rPr kumimoji="1" lang="en-US" altLang="ja-JP" sz="1200" dirty="0"/>
              <a:t>FAX</a:t>
            </a:r>
            <a:r>
              <a:rPr kumimoji="1" lang="ja-JP" altLang="en-US" sz="1200" dirty="0"/>
              <a:t>　０８３６－３５－４９９８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/>
          <a:srcRect b="12419"/>
          <a:stretch/>
        </p:blipFill>
        <p:spPr>
          <a:xfrm>
            <a:off x="1459609" y="7057190"/>
            <a:ext cx="3574986" cy="2508888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3247102" y="7416800"/>
            <a:ext cx="346998" cy="2286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938626" y="7958891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来客駐車場</a:t>
            </a:r>
          </a:p>
        </p:txBody>
      </p:sp>
      <p:sp>
        <p:nvSpPr>
          <p:cNvPr id="10" name="四角形吹き出し 9"/>
          <p:cNvSpPr/>
          <p:nvPr/>
        </p:nvSpPr>
        <p:spPr>
          <a:xfrm>
            <a:off x="4483100" y="7785100"/>
            <a:ext cx="2030512" cy="850900"/>
          </a:xfrm>
          <a:prstGeom prst="wedgeRectCallout">
            <a:avLst>
              <a:gd name="adj1" fmla="val -99583"/>
              <a:gd name="adj2" fmla="val -8136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（施設係）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　管理棟１階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　総務課事務室内</a:t>
            </a:r>
          </a:p>
        </p:txBody>
      </p:sp>
    </p:spTree>
    <p:extLst>
      <p:ext uri="{BB962C8B-B14F-4D97-AF65-F5344CB8AC3E}">
        <p14:creationId xmlns:p14="http://schemas.microsoft.com/office/powerpoint/2010/main" val="3787950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230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Calibri</vt:lpstr>
      <vt:lpstr>Calibri Light</vt:lpstr>
      <vt:lpstr>Office テーマ</vt:lpstr>
      <vt:lpstr>交付資料について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交付資料について</dc:title>
  <dc:creator>柿並　綾乃（宇部高専）</dc:creator>
  <cp:lastModifiedBy>柿並　綾乃（宇部高専）</cp:lastModifiedBy>
  <cp:revision>5</cp:revision>
  <dcterms:created xsi:type="dcterms:W3CDTF">2024-10-15T01:35:42Z</dcterms:created>
  <dcterms:modified xsi:type="dcterms:W3CDTF">2025-07-14T04:01:19Z</dcterms:modified>
</cp:coreProperties>
</file>